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628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9839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437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6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49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496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477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7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751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524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2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216F8-8913-453A-8F60-42C95E32582E}" type="datetimeFigureOut">
              <a:rPr lang="es-ES" smtClean="0"/>
              <a:t>06/11/2018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666DD-9253-4BF3-9B29-13699759E5D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509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Lionel Messi </a:t>
            </a:r>
            <a:r>
              <a:rPr lang="es-ES" dirty="0" err="1" smtClean="0"/>
              <a:t>contre</a:t>
            </a:r>
            <a:r>
              <a:rPr lang="es-ES" dirty="0" smtClean="0"/>
              <a:t> </a:t>
            </a:r>
            <a:r>
              <a:rPr lang="es-ES" dirty="0" err="1" smtClean="0"/>
              <a:t>Kobi</a:t>
            </a:r>
            <a:r>
              <a:rPr lang="es-ES" dirty="0" smtClean="0"/>
              <a:t> Bryant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766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 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1352550"/>
            <a:ext cx="81153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86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328737"/>
            <a:ext cx="81057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49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2" y="1328737"/>
            <a:ext cx="81438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02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537" y="1343025"/>
            <a:ext cx="81629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0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404937"/>
            <a:ext cx="81057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9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1333500"/>
            <a:ext cx="81343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84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1338262"/>
            <a:ext cx="809625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78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1362075"/>
            <a:ext cx="80962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4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5</Words>
  <Application>Microsoft Office PowerPoint</Application>
  <PresentationFormat>Panorámica</PresentationFormat>
  <Paragraphs>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Lionel Messi contre Kobi Bryant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Agora Portals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Lionel Messi contre Kobi Bryant</dc:title>
  <dc:creator>Helene Colinet</dc:creator>
  <cp:lastModifiedBy>Helene Colinet</cp:lastModifiedBy>
  <cp:revision>4</cp:revision>
  <dcterms:created xsi:type="dcterms:W3CDTF">2018-11-06T09:02:00Z</dcterms:created>
  <dcterms:modified xsi:type="dcterms:W3CDTF">2018-11-06T11:38:54Z</dcterms:modified>
</cp:coreProperties>
</file>